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8"/>
  </p:notesMasterIdLst>
  <p:handoutMasterIdLst>
    <p:handoutMasterId r:id="rId9"/>
  </p:handoutMasterIdLst>
  <p:sldIdLst>
    <p:sldId id="258" r:id="rId2"/>
    <p:sldId id="259" r:id="rId3"/>
    <p:sldId id="260" r:id="rId4"/>
    <p:sldId id="261" r:id="rId5"/>
    <p:sldId id="262" r:id="rId6"/>
    <p:sldId id="263" r:id="rId7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1488" y="22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11/12/2011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11/12/2011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Nov 12,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19: Application Architectures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Nov 12,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19: Application Architectures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Saturday Nov 12,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19: Application Architectures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19: Application Architectures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12,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49129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19: Application Architectures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12,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94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19: Application Architectures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12,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39415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19: Application Architectures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12,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62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19: Application Architectures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12,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0448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19: Application Architectures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12,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19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3169</TotalTime>
  <Words>90</Words>
  <Application>Microsoft Office PowerPoint</Application>
  <PresentationFormat>A4 Paper (210x297 mm)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2011-11-12T12:54:39Z</dcterms:modified>
</cp:coreProperties>
</file>